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3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0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4140AA-83FD-67DC-A3B9-604EA5712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A451D7-22A8-F734-5EB3-AF797FB49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DC260-948D-CD6C-D597-D5D9D733F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84E7A4-38A9-4EA3-3413-B84E7823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51EAA2-7DE0-AA7D-0E97-5B550AA5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37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970051-A6BB-299C-D2A4-F161457AF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C50F65-24DF-EF8C-5038-F5842D3D1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7B772C-EAE0-2920-2729-A370AE9B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26EB83-E686-3F28-501A-9EA29438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353B0D-B0A7-F507-6631-181B7608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66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B5B4508-90C3-E32B-B894-C4994671D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ABAA9B-2BB3-A535-131F-82AC21C63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AD4F7D-E0C5-7699-48F9-CA8B5878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DAA04A-7AB9-2A91-BC32-05B1F135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609E4B-C62B-A7AA-7575-C21670FE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88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00E64A-F1D6-C677-FDD4-931EDEDA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B43254-A91F-DC12-B8BB-8679C837E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D92DAD-5382-7890-EFFA-96E9FBD6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B91FA6-20D3-BE9B-382B-EF5B1678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A7F2B-79F9-57FA-9C1C-C7885E0F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92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C3BA9E-676C-1DCC-8A02-91D1A6CF3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7C4A5B-D353-24C0-5D0C-D3B459D7B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70A9D8-2495-ADE0-F9A2-D0DA8EB5F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D13F3B-4F19-4CE8-5D62-80C44CA2C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104547-B49F-C81A-EE9B-A69C5616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9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BB55F-B3B0-4074-B0CB-AAABA95C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AC4903-563C-219A-E2C4-7498C7795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16C950-7C8B-F327-BF76-0568392A8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38C0D6-C705-891F-EDCA-56D7FBB64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7E1962-2948-2636-A17A-22C8BE86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E91BD7-E454-DE2F-BF8D-711B2B82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71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C529B-F682-E1D2-CB3C-A945EDF3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CE28C4-1630-6BEC-DDD6-9832C7090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6D12A9-4788-C422-1C07-BC3F0C839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985636-F7EC-A2DB-7944-33067DB53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072DB15-45DB-905A-4799-6342B24B2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5472CE-2AFE-4D0A-225B-941555DC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74B687F-1E15-0E20-3D12-0DB57C990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03F1F0-48D9-C312-C763-95FD01AA8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30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4565A-AAFB-18E0-10A6-74A92E69E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DE47FD-18C4-C9E8-13D2-CF2C9A54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EF0C6F-B7A1-1F68-D003-05FCEAF96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D1F4AC-48E2-0EAB-B2A8-16E3A605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31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41B2B3D-4AAB-F8FE-BCBB-98F5C721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91FD95-BDC9-22AA-77E7-068A5ABA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30EE47-CCD8-053B-06B5-32D3CEC8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04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EE7BBB-B782-9A7F-4238-9A0231327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C5E250-039E-B1AA-A427-167C6B7F0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631EC0-A467-2BA9-C499-A361FDD5A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DC6400-74CA-FF20-9E0E-65033915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9CF046-6952-1282-B068-25B5A688A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B5C1FA-6047-15BA-E8DE-87E59E11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19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0DE68A-AD2A-D7CD-795A-25F9BB16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311B33-D468-E1E2-B88D-FD45077FD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9DF121-73AE-6355-AF57-4E0A61D55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7A697F-F914-6458-0D75-17346343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1AB436-8BFE-9033-AB9E-23AA1A36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D3C4137-626F-59CB-D3AD-AD1F295E1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29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0651E6-E550-29C9-7DB9-562899FB7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2FED65-BAF9-6B49-6510-C1E31318B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6F34E0-3516-1A16-6144-FB399E255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23E46-4D12-F744-AD20-AA1FD00E4A90}" type="datetimeFigureOut">
              <a:rPr lang="de-DE" smtClean="0"/>
              <a:t>26.05.22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B1C5CE-F024-6A69-96E1-FFDD6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BD2057-2BF9-8A97-57CE-42162108B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42749-31B8-B84C-A495-8A542788F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99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F7405B7-094D-A663-DD80-882739B4A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7148" y="356996"/>
            <a:ext cx="6054086" cy="5899525"/>
          </a:xfrm>
        </p:spPr>
        <p:txBody>
          <a:bodyPr>
            <a:noAutofit/>
          </a:bodyPr>
          <a:lstStyle/>
          <a:p>
            <a:r>
              <a:rPr lang="de-DE" sz="6600" b="1" dirty="0"/>
              <a:t>Weshalb </a:t>
            </a:r>
            <a:br>
              <a:rPr lang="de-DE" sz="6600" b="1" dirty="0"/>
            </a:br>
            <a:r>
              <a:rPr lang="de-DE" sz="6600" b="1" dirty="0"/>
              <a:t>hat </a:t>
            </a:r>
            <a:br>
              <a:rPr lang="de-DE" sz="8000" b="1" dirty="0"/>
            </a:br>
            <a:r>
              <a:rPr lang="de-DE" sz="9600" b="1" dirty="0"/>
              <a:t>5</a:t>
            </a:r>
            <a:r>
              <a:rPr lang="de-DE" sz="9600" b="1" baseline="30000" dirty="0"/>
              <a:t>0</a:t>
            </a:r>
            <a:r>
              <a:rPr lang="de-DE" sz="9600" b="1" dirty="0"/>
              <a:t> </a:t>
            </a:r>
            <a:br>
              <a:rPr lang="de-DE" sz="8000" b="1" dirty="0"/>
            </a:br>
            <a:r>
              <a:rPr lang="de-DE" sz="6600" b="1"/>
              <a:t>das Ergebnis</a:t>
            </a:r>
            <a:br>
              <a:rPr lang="de-DE" sz="6600" b="1"/>
            </a:br>
            <a:r>
              <a:rPr lang="de-DE" sz="6600" b="1"/>
              <a:t> </a:t>
            </a:r>
            <a:r>
              <a:rPr lang="de-DE" sz="9600" b="1" dirty="0"/>
              <a:t>1</a:t>
            </a:r>
            <a:r>
              <a:rPr lang="de-DE" sz="6600" b="1" dirty="0"/>
              <a:t>?</a:t>
            </a:r>
          </a:p>
        </p:txBody>
      </p:sp>
      <p:sp>
        <p:nvSpPr>
          <p:cNvPr id="75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Grafik 3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0284A5AA-6931-7262-F98C-895AB1A10D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42" b="91259" l="9091" r="89463">
                        <a14:foregroundMark x1="9917" y1="31119" x2="7645" y2="44755"/>
                        <a14:foregroundMark x1="7645" y1="44755" x2="7438" y2="59091"/>
                        <a14:foregroundMark x1="7438" y1="59091" x2="9091" y2="45105"/>
                        <a14:foregroundMark x1="9091" y1="45105" x2="9711" y2="61189"/>
                        <a14:foregroundMark x1="28306" y1="12238" x2="36983" y2="11888"/>
                        <a14:foregroundMark x1="36983" y1="11888" x2="28099" y2="11189"/>
                        <a14:foregroundMark x1="28099" y1="11189" x2="36983" y2="10140"/>
                        <a14:foregroundMark x1="36983" y1="10140" x2="28099" y2="8741"/>
                        <a14:foregroundMark x1="28099" y1="8741" x2="36983" y2="8042"/>
                        <a14:foregroundMark x1="36983" y1="8042" x2="39669" y2="11888"/>
                        <a14:foregroundMark x1="46901" y1="45105" x2="40083" y2="43007"/>
                        <a14:foregroundMark x1="34917" y1="91259" x2="34917" y2="91259"/>
                        <a14:foregroundMark x1="73554" y1="63636" x2="73554" y2="63636"/>
                        <a14:foregroundMark x1="69794" y1="40210" x2="69835" y2="43007"/>
                        <a14:foregroundMark x1="69789" y1="39860" x2="69794" y2="40210"/>
                        <a14:foregroundMark x1="69779" y1="39161" x2="69789" y2="39860"/>
                        <a14:foregroundMark x1="69835" y1="43007" x2="66665" y2="48186"/>
                        <a14:foregroundMark x1="73783" y1="21678" x2="73904" y2="22138"/>
                        <a14:foregroundMark x1="73323" y1="19930" x2="73415" y2="20280"/>
                        <a14:foregroundMark x1="73140" y1="19231" x2="73230" y2="19574"/>
                        <a14:foregroundMark x1="69215" y1="42308" x2="67149" y2="48951"/>
                        <a14:backgroundMark x1="62190" y1="49650" x2="63636" y2="50350"/>
                        <a14:backgroundMark x1="61570" y1="50699" x2="64669" y2="50350"/>
                        <a14:backgroundMark x1="61157" y1="51049" x2="64876" y2="51049"/>
                        <a14:backgroundMark x1="69628" y1="29720" x2="70041" y2="37762"/>
                        <a14:backgroundMark x1="69835" y1="37063" x2="69628" y2="38811"/>
                        <a14:backgroundMark x1="60537" y1="50000" x2="65496" y2="51049"/>
                        <a14:backgroundMark x1="69628" y1="28671" x2="78719" y2="25175"/>
                        <a14:backgroundMark x1="78719" y1="25175" x2="72107" y2="34266"/>
                        <a14:backgroundMark x1="72107" y1="34266" x2="70455" y2="39161"/>
                        <a14:backgroundMark x1="73347" y1="22727" x2="76033" y2="29021"/>
                        <a14:backgroundMark x1="74174" y1="20629" x2="74174" y2="20629"/>
                        <a14:backgroundMark x1="74174" y1="21329" x2="74174" y2="21329"/>
                        <a14:backgroundMark x1="73760" y1="20979" x2="73760" y2="20979"/>
                        <a14:backgroundMark x1="73554" y1="21678" x2="73554" y2="21678"/>
                        <a14:backgroundMark x1="73347" y1="20979" x2="73347" y2="20979"/>
                        <a14:backgroundMark x1="73347" y1="20979" x2="73347" y2="20979"/>
                        <a14:backgroundMark x1="72934" y1="20280" x2="72934" y2="20280"/>
                        <a14:backgroundMark x1="73140" y1="20280" x2="73140" y2="20979"/>
                        <a14:backgroundMark x1="73554" y1="20979" x2="73760" y2="21678"/>
                        <a14:backgroundMark x1="73760" y1="22028" x2="73760" y2="22028"/>
                        <a14:backgroundMark x1="73967" y1="22378" x2="73967" y2="22378"/>
                        <a14:backgroundMark x1="74174" y1="22727" x2="74174" y2="23427"/>
                        <a14:backgroundMark x1="73554" y1="20280" x2="73554" y2="20280"/>
                        <a14:backgroundMark x1="73554" y1="19930" x2="73554" y2="19930"/>
                        <a14:backgroundMark x1="69835" y1="39860" x2="69835" y2="39860"/>
                        <a14:backgroundMark x1="69835" y1="40210" x2="69835" y2="40210"/>
                        <a14:backgroundMark x1="69215" y1="39860" x2="69215" y2="39860"/>
                        <a14:backgroundMark x1="69628" y1="40210" x2="69628" y2="40210"/>
                        <a14:backgroundMark x1="70041" y1="39161" x2="70041" y2="39161"/>
                        <a14:backgroundMark x1="70248" y1="38462" x2="70248" y2="39161"/>
                        <a14:backgroundMark x1="73140" y1="19231" x2="73140" y2="19231"/>
                        <a14:backgroundMark x1="73140" y1="19930" x2="73347" y2="1958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8" r="13502"/>
          <a:stretch/>
        </p:blipFill>
        <p:spPr>
          <a:xfrm>
            <a:off x="977374" y="1086913"/>
            <a:ext cx="6002320" cy="4131809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1851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ACC56-57EE-1D26-CDBB-BCD1A7D1E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97"/>
            <a:ext cx="10515600" cy="1325563"/>
          </a:xfrm>
        </p:spPr>
        <p:txBody>
          <a:bodyPr/>
          <a:lstStyle/>
          <a:p>
            <a:pPr algn="ctr"/>
            <a:r>
              <a:rPr lang="de-DE" b="1" u="sng" dirty="0"/>
              <a:t>Kleine Wiederholung - Regeln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BB1A12D-9A1A-3FEF-920A-816272A72D46}"/>
                  </a:ext>
                </a:extLst>
              </p:cNvPr>
              <p:cNvSpPr txBox="1"/>
              <p:nvPr/>
            </p:nvSpPr>
            <p:spPr>
              <a:xfrm>
                <a:off x="572814" y="2228189"/>
                <a:ext cx="216501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5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5400" b="0" i="1" smtClean="0">
                          <a:latin typeface="Cambria Math" panose="02040503050406030204" pitchFamily="18" charset="0"/>
                        </a:rPr>
                        <m:t>•</m:t>
                      </m:r>
                      <m:sSup>
                        <m:sSupPr>
                          <m:ctrlPr>
                            <a:rPr lang="de-DE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5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de-DE" sz="54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BB1A12D-9A1A-3FEF-920A-816272A72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14" y="2228189"/>
                <a:ext cx="2165016" cy="830997"/>
              </a:xfrm>
              <a:prstGeom prst="rect">
                <a:avLst/>
              </a:prstGeom>
              <a:blipFill>
                <a:blip r:embed="rId2"/>
                <a:stretch>
                  <a:fillRect l="-7018" r="-1754" b="-60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C93B753-EF08-7625-3C98-B364A84A14C6}"/>
                  </a:ext>
                </a:extLst>
              </p:cNvPr>
              <p:cNvSpPr txBox="1"/>
              <p:nvPr/>
            </p:nvSpPr>
            <p:spPr>
              <a:xfrm>
                <a:off x="2816772" y="2228189"/>
                <a:ext cx="470321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5400" b="0" i="1" smtClean="0">
                          <a:latin typeface="Cambria Math" panose="02040503050406030204" pitchFamily="18" charset="0"/>
                        </a:rPr>
                        <m:t>=2•2•2   •2</m:t>
                      </m:r>
                    </m:oMath>
                  </m:oMathPara>
                </a14:m>
                <a:endParaRPr lang="de-DE" sz="5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C93B753-EF08-7625-3C98-B364A84A1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772" y="2228189"/>
                <a:ext cx="4703211" cy="830997"/>
              </a:xfrm>
              <a:prstGeom prst="rect">
                <a:avLst/>
              </a:prstGeom>
              <a:blipFill>
                <a:blip r:embed="rId3"/>
                <a:stretch>
                  <a:fillRect l="-1075" t="-7576" r="-2688" b="-3787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A751514-98E6-58DC-F41F-4BB8084BB432}"/>
                  </a:ext>
                </a:extLst>
              </p:cNvPr>
              <p:cNvSpPr txBox="1"/>
              <p:nvPr/>
            </p:nvSpPr>
            <p:spPr>
              <a:xfrm>
                <a:off x="7633401" y="2228189"/>
                <a:ext cx="157081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54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  <m:sup>
                          <m:r>
                            <a:rPr lang="de-DE" sz="5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DE" sz="5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A751514-98E6-58DC-F41F-4BB8084BB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401" y="2228189"/>
                <a:ext cx="1570815" cy="830997"/>
              </a:xfrm>
              <a:prstGeom prst="rect">
                <a:avLst/>
              </a:prstGeom>
              <a:blipFill>
                <a:blip r:embed="rId4"/>
                <a:stretch>
                  <a:fillRect l="-3200" r="-3200" b="-60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D316A7C-A50A-8FDA-9E98-C591E531785C}"/>
                  </a:ext>
                </a:extLst>
              </p:cNvPr>
              <p:cNvSpPr txBox="1"/>
              <p:nvPr/>
            </p:nvSpPr>
            <p:spPr>
              <a:xfrm>
                <a:off x="9317634" y="2233008"/>
                <a:ext cx="22296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54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  <m:sup>
                          <m:r>
                            <a:rPr lang="de-DE" sz="5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3+1</m:t>
                          </m:r>
                        </m:sup>
                      </m:sSup>
                    </m:oMath>
                  </m:oMathPara>
                </a14:m>
                <a:endParaRPr lang="de-DE" sz="54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D316A7C-A50A-8FDA-9E98-C591E5317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634" y="2233008"/>
                <a:ext cx="2229649" cy="830997"/>
              </a:xfrm>
              <a:prstGeom prst="rect">
                <a:avLst/>
              </a:prstGeom>
              <a:blipFill>
                <a:blip r:embed="rId5"/>
                <a:stretch>
                  <a:fillRect l="-2825" r="-1695" b="-59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08A03D8-C548-D389-928C-3D9F7447CE53}"/>
                  </a:ext>
                </a:extLst>
              </p:cNvPr>
              <p:cNvSpPr txBox="1"/>
              <p:nvPr/>
            </p:nvSpPr>
            <p:spPr>
              <a:xfrm>
                <a:off x="78828" y="3798815"/>
                <a:ext cx="1743709" cy="16620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5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5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de-DE" sz="5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5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de-DE" sz="5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5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08A03D8-C548-D389-928C-3D9F7447C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8" y="3798815"/>
                <a:ext cx="1743709" cy="1662058"/>
              </a:xfrm>
              <a:prstGeom prst="rect">
                <a:avLst/>
              </a:prstGeom>
              <a:blipFill>
                <a:blip r:embed="rId6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04BBC80-2A20-B543-071C-AA7A6F787CD2}"/>
                  </a:ext>
                </a:extLst>
              </p:cNvPr>
              <p:cNvSpPr txBox="1"/>
              <p:nvPr/>
            </p:nvSpPr>
            <p:spPr>
              <a:xfrm>
                <a:off x="1607945" y="3987553"/>
                <a:ext cx="3427518" cy="15724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de-DE" sz="6600" dirty="0">
                    <a:latin typeface="Cambria Math" panose="02040503050406030204" pitchFamily="18" charset="0"/>
                  </a:rPr>
                  <a:t>=</a:t>
                </a:r>
                <a:r>
                  <a:rPr lang="de-DE" sz="72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7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7200" i="0">
                            <a:latin typeface="Cambria Math" panose="02040503050406030204" pitchFamily="18" charset="0"/>
                          </a:rPr>
                          <m:t>3•3•3</m:t>
                        </m:r>
                      </m:num>
                      <m:den>
                        <m:r>
                          <a:rPr lang="de-DE" sz="7200" i="0">
                            <a:latin typeface="Cambria Math" panose="02040503050406030204" pitchFamily="18" charset="0"/>
                          </a:rPr>
                          <m:t>3•3</m:t>
                        </m:r>
                      </m:den>
                    </m:f>
                  </m:oMath>
                </a14:m>
                <a:endParaRPr lang="de-DE" sz="72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04BBC80-2A20-B543-071C-AA7A6F787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945" y="3987553"/>
                <a:ext cx="3427518" cy="1572418"/>
              </a:xfrm>
              <a:prstGeom prst="rect">
                <a:avLst/>
              </a:prstGeom>
              <a:blipFill>
                <a:blip r:embed="rId7"/>
                <a:stretch>
                  <a:fillRect l="-14760" b="-1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57EA241-1C24-CE3D-199F-5C025AA1713A}"/>
                  </a:ext>
                </a:extLst>
              </p:cNvPr>
              <p:cNvSpPr txBox="1"/>
              <p:nvPr/>
            </p:nvSpPr>
            <p:spPr>
              <a:xfrm>
                <a:off x="6000423" y="4358263"/>
                <a:ext cx="3349889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5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sz="5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5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5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de-DE" sz="54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3−2</m:t>
                        </m:r>
                      </m:sup>
                    </m:sSup>
                  </m:oMath>
                </a14:m>
                <a:endParaRPr lang="de-DE" sz="54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57EA241-1C24-CE3D-199F-5C025AA17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423" y="4358263"/>
                <a:ext cx="3349889" cy="830997"/>
              </a:xfrm>
              <a:prstGeom prst="rect">
                <a:avLst/>
              </a:prstGeom>
              <a:blipFill>
                <a:blip r:embed="rId8"/>
                <a:stretch>
                  <a:fillRect l="-4528" t="-1515" b="-60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1F43BEDB-A3D6-6E5D-7980-705474E52F84}"/>
              </a:ext>
            </a:extLst>
          </p:cNvPr>
          <p:cNvGrpSpPr/>
          <p:nvPr/>
        </p:nvGrpSpPr>
        <p:grpSpPr>
          <a:xfrm>
            <a:off x="2737830" y="3987553"/>
            <a:ext cx="1534453" cy="1632338"/>
            <a:chOff x="2816772" y="3978202"/>
            <a:chExt cx="1534453" cy="1632338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F18DAE4B-22E3-538F-4CEE-6C5005A53C88}"/>
                </a:ext>
              </a:extLst>
            </p:cNvPr>
            <p:cNvGrpSpPr/>
            <p:nvPr/>
          </p:nvGrpSpPr>
          <p:grpSpPr>
            <a:xfrm>
              <a:off x="2816772" y="4958898"/>
              <a:ext cx="1170216" cy="651642"/>
              <a:chOff x="2816772" y="4908330"/>
              <a:chExt cx="1550843" cy="651642"/>
            </a:xfrm>
          </p:grpSpPr>
          <p:cxnSp>
            <p:nvCxnSpPr>
              <p:cNvPr id="12" name="Gerade Verbindung 11">
                <a:extLst>
                  <a:ext uri="{FF2B5EF4-FFF2-40B4-BE49-F238E27FC236}">
                    <a16:creationId xmlns:a16="http://schemas.microsoft.com/office/drawing/2014/main" id="{19E74DFA-E417-08EF-A4E8-C9DD23EB1095}"/>
                  </a:ext>
                </a:extLst>
              </p:cNvPr>
              <p:cNvCxnSpPr/>
              <p:nvPr/>
            </p:nvCxnSpPr>
            <p:spPr>
              <a:xfrm flipV="1">
                <a:off x="2816772" y="4908331"/>
                <a:ext cx="631188" cy="651641"/>
              </a:xfrm>
              <a:prstGeom prst="line">
                <a:avLst/>
              </a:prstGeom>
              <a:ln w="412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>
                <a:extLst>
                  <a:ext uri="{FF2B5EF4-FFF2-40B4-BE49-F238E27FC236}">
                    <a16:creationId xmlns:a16="http://schemas.microsoft.com/office/drawing/2014/main" id="{56E88A98-21A0-EC6B-DE3C-B6F7CB9690FB}"/>
                  </a:ext>
                </a:extLst>
              </p:cNvPr>
              <p:cNvCxnSpPr/>
              <p:nvPr/>
            </p:nvCxnSpPr>
            <p:spPr>
              <a:xfrm flipV="1">
                <a:off x="3736427" y="4908330"/>
                <a:ext cx="631188" cy="651641"/>
              </a:xfrm>
              <a:prstGeom prst="line">
                <a:avLst/>
              </a:prstGeom>
              <a:ln w="412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3C62AC3F-E99C-A9D9-DD0D-129E495504BF}"/>
                </a:ext>
              </a:extLst>
            </p:cNvPr>
            <p:cNvGrpSpPr/>
            <p:nvPr/>
          </p:nvGrpSpPr>
          <p:grpSpPr>
            <a:xfrm>
              <a:off x="3146477" y="3978202"/>
              <a:ext cx="1204748" cy="651642"/>
              <a:chOff x="2816772" y="4908330"/>
              <a:chExt cx="1550843" cy="651642"/>
            </a:xfrm>
          </p:grpSpPr>
          <p:cxnSp>
            <p:nvCxnSpPr>
              <p:cNvPr id="18" name="Gerade Verbindung 17">
                <a:extLst>
                  <a:ext uri="{FF2B5EF4-FFF2-40B4-BE49-F238E27FC236}">
                    <a16:creationId xmlns:a16="http://schemas.microsoft.com/office/drawing/2014/main" id="{B1F6B1F1-89CA-83F9-C864-415243F0933C}"/>
                  </a:ext>
                </a:extLst>
              </p:cNvPr>
              <p:cNvCxnSpPr/>
              <p:nvPr/>
            </p:nvCxnSpPr>
            <p:spPr>
              <a:xfrm flipV="1">
                <a:off x="2816772" y="4908331"/>
                <a:ext cx="631188" cy="651641"/>
              </a:xfrm>
              <a:prstGeom prst="line">
                <a:avLst/>
              </a:prstGeom>
              <a:ln w="412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18">
                <a:extLst>
                  <a:ext uri="{FF2B5EF4-FFF2-40B4-BE49-F238E27FC236}">
                    <a16:creationId xmlns:a16="http://schemas.microsoft.com/office/drawing/2014/main" id="{7B210F8E-C9DE-A620-B4EF-BAC9302EB2E8}"/>
                  </a:ext>
                </a:extLst>
              </p:cNvPr>
              <p:cNvCxnSpPr/>
              <p:nvPr/>
            </p:nvCxnSpPr>
            <p:spPr>
              <a:xfrm flipV="1">
                <a:off x="3736427" y="4908330"/>
                <a:ext cx="631188" cy="651641"/>
              </a:xfrm>
              <a:prstGeom prst="line">
                <a:avLst/>
              </a:prstGeom>
              <a:ln w="412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2ADFCD47-F25E-822D-1C98-AF6CE1B5FB09}"/>
                  </a:ext>
                </a:extLst>
              </p:cNvPr>
              <p:cNvSpPr txBox="1"/>
              <p:nvPr/>
            </p:nvSpPr>
            <p:spPr>
              <a:xfrm>
                <a:off x="4529914" y="4301116"/>
                <a:ext cx="1566086" cy="9042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5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de-DE" sz="1800" dirty="0"/>
                  <a:t> </a:t>
                </a:r>
                <a:endParaRPr lang="de-DE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2ADFCD47-F25E-822D-1C98-AF6CE1B5F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914" y="4301116"/>
                <a:ext cx="1566086" cy="904222"/>
              </a:xfrm>
              <a:prstGeom prst="rect">
                <a:avLst/>
              </a:prstGeom>
              <a:blipFill>
                <a:blip r:embed="rId9"/>
                <a:stretch>
                  <a:fillRect l="-3200" b="-2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21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0B8BB-B8E2-3363-7B0B-B19D279A6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DE" sz="6600" b="1" u="sng" dirty="0"/>
              <a:t>Erklärung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1B9C7A7-7542-F437-DAD2-7301F0E44242}"/>
                  </a:ext>
                </a:extLst>
              </p:cNvPr>
              <p:cNvSpPr txBox="1"/>
              <p:nvPr/>
            </p:nvSpPr>
            <p:spPr>
              <a:xfrm>
                <a:off x="272940" y="1590322"/>
                <a:ext cx="3265300" cy="19287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66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sz="6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6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DE" sz="6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de-DE" sz="66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1B9C7A7-7542-F437-DAD2-7301F0E44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40" y="1590322"/>
                <a:ext cx="3265300" cy="1928733"/>
              </a:xfrm>
              <a:prstGeom prst="rect">
                <a:avLst/>
              </a:prstGeom>
              <a:blipFill>
                <a:blip r:embed="rId2"/>
                <a:stretch>
                  <a:fillRect t="-1316" b="-144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F905F2F-399B-FB33-7FAD-3C8226A39602}"/>
                  </a:ext>
                </a:extLst>
              </p:cNvPr>
              <p:cNvSpPr txBox="1"/>
              <p:nvPr/>
            </p:nvSpPr>
            <p:spPr>
              <a:xfrm>
                <a:off x="2835445" y="1400527"/>
                <a:ext cx="3041307" cy="212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6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6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6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6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de-DE" sz="66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sz="6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6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de-DE" sz="66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5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F905F2F-399B-FB33-7FAD-3C8226A39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5445" y="1400527"/>
                <a:ext cx="3041307" cy="2128211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B19ADBD-5AAA-7996-2D90-0613B0E4034A}"/>
                  </a:ext>
                </a:extLst>
              </p:cNvPr>
              <p:cNvSpPr txBox="1"/>
              <p:nvPr/>
            </p:nvSpPr>
            <p:spPr>
              <a:xfrm>
                <a:off x="5737520" y="2041727"/>
                <a:ext cx="254858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7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7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72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de-DE" sz="72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sz="72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72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de-DE" sz="54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B19ADBD-5AAA-7996-2D90-0613B0E40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520" y="2041727"/>
                <a:ext cx="2548580" cy="1200329"/>
              </a:xfrm>
              <a:prstGeom prst="rect">
                <a:avLst/>
              </a:prstGeom>
              <a:blipFill>
                <a:blip r:embed="rId4"/>
                <a:stretch>
                  <a:fillRect l="-3960" r="-16832" b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4ADCF4D-11C9-11E2-3C84-ACA2F84D6CA1}"/>
                  </a:ext>
                </a:extLst>
              </p:cNvPr>
              <p:cNvSpPr txBox="1"/>
              <p:nvPr/>
            </p:nvSpPr>
            <p:spPr>
              <a:xfrm>
                <a:off x="8683515" y="2041727"/>
                <a:ext cx="254858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7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7200" b="0" i="1" dirty="0" smtClean="0">
                              <a:latin typeface="Cambria Math" panose="02040503050406030204" pitchFamily="18" charset="0"/>
                            </a:rPr>
                            <m:t>=5</m:t>
                          </m:r>
                        </m:e>
                        <m:sup>
                          <m:r>
                            <a:rPr lang="de-DE" sz="72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de-DE" sz="5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4ADCF4D-11C9-11E2-3C84-ACA2F84D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3515" y="2041727"/>
                <a:ext cx="2548580" cy="1200329"/>
              </a:xfrm>
              <a:prstGeom prst="rect">
                <a:avLst/>
              </a:prstGeom>
              <a:blipFill>
                <a:blip r:embed="rId5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877267F-D223-0EF0-6F7D-2B585A3E6B6D}"/>
                  </a:ext>
                </a:extLst>
              </p:cNvPr>
              <p:cNvSpPr txBox="1"/>
              <p:nvPr/>
            </p:nvSpPr>
            <p:spPr>
              <a:xfrm>
                <a:off x="2688998" y="4438304"/>
                <a:ext cx="6097044" cy="1446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8800" i="1">
                          <a:latin typeface="Cambria Math" panose="02040503050406030204" pitchFamily="18" charset="0"/>
                        </a:rPr>
                        <m:t>1= </m:t>
                      </m:r>
                      <m:sSup>
                        <m:sSupPr>
                          <m:ctrlPr>
                            <a:rPr lang="de-DE" sz="8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88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de-DE" sz="8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de-DE" sz="88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877267F-D223-0EF0-6F7D-2B585A3E6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998" y="4438304"/>
                <a:ext cx="6097044" cy="1446550"/>
              </a:xfrm>
              <a:prstGeom prst="rect">
                <a:avLst/>
              </a:prstGeom>
              <a:blipFill>
                <a:blip r:embed="rId6"/>
                <a:stretch>
                  <a:fillRect t="-3478" b="-313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lternativer Prozess 11">
            <a:extLst>
              <a:ext uri="{FF2B5EF4-FFF2-40B4-BE49-F238E27FC236}">
                <a16:creationId xmlns:a16="http://schemas.microsoft.com/office/drawing/2014/main" id="{E2B49690-84FF-1C8E-6572-E7424731E87F}"/>
              </a:ext>
            </a:extLst>
          </p:cNvPr>
          <p:cNvSpPr/>
          <p:nvPr/>
        </p:nvSpPr>
        <p:spPr>
          <a:xfrm>
            <a:off x="3363590" y="4278070"/>
            <a:ext cx="4747860" cy="1767017"/>
          </a:xfrm>
          <a:prstGeom prst="flowChartAlternateProcess">
            <a:avLst/>
          </a:prstGeom>
          <a:noFill/>
          <a:ln w="952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70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Rockwell</vt:lpstr>
      <vt:lpstr>Office</vt:lpstr>
      <vt:lpstr>Weshalb  hat  50  das Ergebnis  1?</vt:lpstr>
      <vt:lpstr>Kleine Wiederholung - Regeln</vt:lpstr>
      <vt:lpstr>Erklärung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Weshalb ergibt hoch 0 stets 1?</dc:title>
  <dc:creator>Michael Finkler</dc:creator>
  <cp:lastModifiedBy>Michael Finkler</cp:lastModifiedBy>
  <cp:revision>5</cp:revision>
  <dcterms:created xsi:type="dcterms:W3CDTF">2022-05-26T06:47:21Z</dcterms:created>
  <dcterms:modified xsi:type="dcterms:W3CDTF">2022-05-26T07:26:45Z</dcterms:modified>
</cp:coreProperties>
</file>